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1" r:id="rId2"/>
    <p:sldId id="2672" r:id="rId3"/>
    <p:sldId id="2669" r:id="rId4"/>
    <p:sldId id="2670" r:id="rId5"/>
    <p:sldId id="2673" r:id="rId6"/>
    <p:sldId id="2674" r:id="rId7"/>
    <p:sldId id="2675" r:id="rId8"/>
    <p:sldId id="2676" r:id="rId9"/>
    <p:sldId id="2677" r:id="rId10"/>
    <p:sldId id="26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2B9A-7069-4F71-8066-C8670BE85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9DE53-F005-4AA7-8255-BF3062D16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8868-26CC-48C6-96FD-8F82F1DD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EC47-5AC4-4E62-AECF-11C0D03D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08A6-4A24-4460-AE44-933B367C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E4EB-6CA0-478A-918B-148A0DEE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1BE09-CE3F-4650-A763-97B0C6224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C9EB-7CE3-4F25-8DBF-744CDDF3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6E9A-8032-456A-87A9-1C11BCAF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340D-A54B-47F7-92F3-B24E37E5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0365A-69B7-42B7-8907-4661AA19C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4151C-5E87-4C07-A34F-300E06392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B1A90-2009-4768-8DA9-F26CC60D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F126-5FC5-4466-BC68-103D3C95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A1885-B9C2-4B0E-A3B8-4A843226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D7A2-619C-4859-8E49-6B19F24A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2C10-AF5D-4529-9721-F063B7CE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5B10C-742B-4C8C-81DB-D10A3176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9D602-5041-4C12-A95E-E7FA9409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C72EB-F663-49E1-A435-FE6AE4DF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7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AC75-16A0-4A36-BD6D-9781314C8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DD584-7086-405B-BDBF-6D9C6D4A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F6B7-99C6-4168-9CF0-26C621B0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867F-5A51-4718-8740-4D076343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FD3E0-FAF0-4A6F-81BA-9F02FF37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2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18FA-BDF6-43E2-A131-753EFD02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ED75-DE0C-475E-BA43-F8C8B54E4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14788-3F06-4B12-A6E0-838EE94F9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30252-D410-469D-BF6A-399A1481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84F92-B5F1-4652-9BFB-6188B979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63E1F-8777-426D-9C11-22BCD70E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1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F5D9-4A7D-4BD9-9C18-73E591DE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C3F99-A516-4A07-911D-8881333E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C18AF-E3A3-4C65-92B9-7ADE1AA7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EA6A8-E475-48D7-AF0D-735D59B74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07292-AF54-4C01-9B9C-26E1D3C21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6CD882-CBCA-49C0-9380-F3F2E222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5A816-BF72-4C42-9F17-ADD042A2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2FB08-7674-4F6C-A57A-FFEFE81C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F92E7-267D-4BE2-A73D-9310EC51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F6045-3A10-4482-B55F-E6550B47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3544C-35F8-4C23-8508-25C60F97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2F0A1-9EDF-4C8A-9869-7AFBAC55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3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2076-9EBC-4483-AE85-2E92A5A6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732101-DF93-47C3-A600-BCEE9301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99014-CFDE-4F03-AF51-F7037D15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9D67-07F4-47C2-B7B3-3A25EBE9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2AFA-DD83-4181-9C29-60B307045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0416A-071D-41AD-9BAF-785369C59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333E2-9656-477A-97A6-B1788A38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A639A-0B80-4011-888E-37651F4C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A61B-4953-4479-A2B9-B48DE85F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3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8845-5468-4B3C-BC79-B1020088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24679-458B-4588-9034-1DE81E6CC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1E228-739C-471F-B003-CB64E9F71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99EB4-DAA6-46B5-942C-82A079F9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700A-848C-48DA-A4D8-3AC3E26D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09FA-9A5D-4FF3-BEFA-D7267561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4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A495-FF62-4FA7-9F0C-48830619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EBC6B-BD75-4C48-AC7C-3B9367D4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112C9-F053-4C23-BC68-702E32E91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6208-CBC6-4E0C-AFA6-D04414027CF9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9EA1F-7F09-41C8-AD77-7B7B90D77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37824-C939-4A92-88D5-F564C2315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956BF-CA1A-4F03-ADF3-9DF1FB1B6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1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nfessionzero.blogspot.com/2012/07/theres-much-to-be-discovered-in-them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3334928@N06/259533516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running through a fence&#10;&#10;Description automatically generated">
            <a:extLst>
              <a:ext uri="{FF2B5EF4-FFF2-40B4-BE49-F238E27FC236}">
                <a16:creationId xmlns:a16="http://schemas.microsoft.com/office/drawing/2014/main" id="{5D2BEBAC-27CD-4E9E-8AA7-1AA4EC7B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5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t, animal, bed, water&#10;&#10;Description automatically generated">
            <a:extLst>
              <a:ext uri="{FF2B5EF4-FFF2-40B4-BE49-F238E27FC236}">
                <a16:creationId xmlns:a16="http://schemas.microsoft.com/office/drawing/2014/main" id="{88747112-5C68-46B7-B63C-1B777225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3472" y="276490"/>
            <a:ext cx="9505056" cy="63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ainbow over a body of water&#10;&#10;Description automatically generated">
            <a:extLst>
              <a:ext uri="{FF2B5EF4-FFF2-40B4-BE49-F238E27FC236}">
                <a16:creationId xmlns:a16="http://schemas.microsoft.com/office/drawing/2014/main" id="{7B1889B6-98F9-4BD7-9014-9A0B858D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5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uilding, wooden, wood&#10;&#10;Description automatically generated">
            <a:extLst>
              <a:ext uri="{FF2B5EF4-FFF2-40B4-BE49-F238E27FC236}">
                <a16:creationId xmlns:a16="http://schemas.microsoft.com/office/drawing/2014/main" id="{32A64BEE-BF9B-4A77-8B66-C8EEEC01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69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pole&#10;&#10;Description automatically generated">
            <a:extLst>
              <a:ext uri="{FF2B5EF4-FFF2-40B4-BE49-F238E27FC236}">
                <a16:creationId xmlns:a16="http://schemas.microsoft.com/office/drawing/2014/main" id="{8E3BE806-16B3-42D5-9BE9-6A32F21C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1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train, building&#10;&#10;Description automatically generated">
            <a:extLst>
              <a:ext uri="{FF2B5EF4-FFF2-40B4-BE49-F238E27FC236}">
                <a16:creationId xmlns:a16="http://schemas.microsoft.com/office/drawing/2014/main" id="{A1707C5D-5BB5-4F24-A92C-4D0A085C2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-1" b="-1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6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rick building&#10;&#10;Description automatically generated">
            <a:extLst>
              <a:ext uri="{FF2B5EF4-FFF2-40B4-BE49-F238E27FC236}">
                <a16:creationId xmlns:a16="http://schemas.microsoft.com/office/drawing/2014/main" id="{55D1C1D6-3B54-41D4-B7C6-04950B16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750"/>
            <a:ext cx="9144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92695"/>
            <a:ext cx="9418960" cy="5764375"/>
          </a:xfrm>
        </p:spPr>
        <p:txBody>
          <a:bodyPr>
            <a:normAutofit/>
          </a:bodyPr>
          <a:lstStyle/>
          <a:p>
            <a:pPr marL="0" indent="0"/>
            <a:r>
              <a:rPr lang="en-GB" sz="3200" b="1" dirty="0">
                <a:solidFill>
                  <a:schemeClr val="bg1"/>
                </a:solidFill>
              </a:rPr>
              <a:t>Water flows through the Gospel of John…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John baptises with water; will be followed by one who baptises with the Spirit (1)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Wedding at Cana: 6 stone jars of water used for purification become wine (2)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Nicodemus comes to Jesus by night: need to be born of ‘water and the Spirit’ (3)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Jacob’s Well at Sychar, Jesus asks a Samaritan woman for a drink of water and offers her ‘living water’ (4) </a:t>
            </a:r>
          </a:p>
          <a:p>
            <a:pPr marL="0" indent="0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620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787791" y="692696"/>
            <a:ext cx="9545569" cy="5637766"/>
          </a:xfrm>
        </p:spPr>
        <p:txBody>
          <a:bodyPr>
            <a:normAutofit/>
          </a:bodyPr>
          <a:lstStyle/>
          <a:p>
            <a:pPr marL="0" indent="0"/>
            <a:r>
              <a:rPr lang="en-GB" sz="3200" b="1" dirty="0">
                <a:solidFill>
                  <a:schemeClr val="bg1"/>
                </a:solidFill>
              </a:rPr>
              <a:t>Water flows through the Gospel of John…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A man unable to walk for 38 years is healed by the pool of Bethesda (5)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Jesus walks on water (6)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Jesus at the Feast of Tabernacles (water ritual using water from Siloam) (7)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Blind man sent to Siloam to wash and be healed (9)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Washes disciples feet (13)</a:t>
            </a:r>
          </a:p>
          <a:p>
            <a:pPr marL="457200" indent="-457200"/>
            <a:r>
              <a:rPr lang="en-GB" sz="3200" dirty="0">
                <a:solidFill>
                  <a:schemeClr val="bg1"/>
                </a:solidFill>
              </a:rPr>
              <a:t>Water and blood flow from Jesus dead body (19)</a:t>
            </a:r>
          </a:p>
        </p:txBody>
      </p:sp>
    </p:spTree>
    <p:extLst>
      <p:ext uri="{BB962C8B-B14F-4D97-AF65-F5344CB8AC3E}">
        <p14:creationId xmlns:p14="http://schemas.microsoft.com/office/powerpoint/2010/main" val="315617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boy, man&#10;&#10;Description automatically generated">
            <a:extLst>
              <a:ext uri="{FF2B5EF4-FFF2-40B4-BE49-F238E27FC236}">
                <a16:creationId xmlns:a16="http://schemas.microsoft.com/office/drawing/2014/main" id="{6CA88018-F550-4EFF-B071-1781CED94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7528" y="379816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9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Gorton</dc:creator>
  <cp:lastModifiedBy>Catriona Gorton</cp:lastModifiedBy>
  <cp:revision>3</cp:revision>
  <dcterms:created xsi:type="dcterms:W3CDTF">2020-03-15T14:16:07Z</dcterms:created>
  <dcterms:modified xsi:type="dcterms:W3CDTF">2020-03-15T14:20:43Z</dcterms:modified>
</cp:coreProperties>
</file>